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8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8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335" r:id="rId150"/>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8571A7-494B-459A-8826-234245E45A34}">
  <a:tblStyle styleId="{288571A7-494B-459A-8826-234245E45A3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79892550-B652-4DDA-A3BB-4FE20BAE2DB8}"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29944DB-34FB-4DEA-B008-E4F21B42DD23}"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9E4EC06-1E1C-48C8-BC3A-EACBF98C3C23}"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361FAAE-1A26-4841-86ED-203FB85BA081}"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150" Type="http://schemas.openxmlformats.org/officeDocument/2006/relationships/slide" Target="slides/slide80.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1" name="Shape 4371"/>
        <p:cNvGrpSpPr/>
        <p:nvPr/>
      </p:nvGrpSpPr>
      <p:grpSpPr>
        <a:xfrm>
          <a:off x="0" y="0"/>
          <a:ext cx="0" cy="0"/>
          <a:chOff x="0" y="0"/>
          <a:chExt cx="0" cy="0"/>
        </a:xfrm>
      </p:grpSpPr>
      <p:sp>
        <p:nvSpPr>
          <p:cNvPr id="4372" name="Google Shape;4372;p8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3" name="Google Shape;4373;p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2.png"/><Relationship Id="rId3" Type="http://schemas.openxmlformats.org/officeDocument/2006/relationships/image" Target="../media/image31.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9.png"/><Relationship Id="rId7" Type="http://schemas.openxmlformats.org/officeDocument/2006/relationships/image" Target="../media/image17.png"/><Relationship Id="rId8" Type="http://schemas.openxmlformats.org/officeDocument/2006/relationships/image" Target="../media/image27.png"/><Relationship Id="rId9" Type="http://schemas.openxmlformats.org/officeDocument/2006/relationships/image" Target="../media/image21.png"/><Relationship Id="rId10" Type="http://schemas.openxmlformats.org/officeDocument/2006/relationships/image" Target="../media/image2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6.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1.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2.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26.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17.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49.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29.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2.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4.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47.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30.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0.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2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13.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2.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4.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43.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0.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64.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3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48.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4.png"/><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5.jpg"/><Relationship Id="rId6" Type="http://schemas.openxmlformats.org/officeDocument/2006/relationships/image" Target="../media/image38.png"/><Relationship Id="rId7" Type="http://schemas.openxmlformats.org/officeDocument/2006/relationships/slideLayout" Target="../slideLayouts/slideLayout233.xml"/><Relationship Id="rId8" Type="http://schemas.openxmlformats.org/officeDocument/2006/relationships/theme" Target="../theme/theme59.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18.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9.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8.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33.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3.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11.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46.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4.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41.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3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1.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46.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65.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slideLayout" Target="../slideLayouts/slideLayout327.xml"/><Relationship Id="rId3" Type="http://schemas.openxmlformats.org/officeDocument/2006/relationships/theme" Target="../theme/theme12.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8.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5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5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52.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14.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55.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4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63.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39.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10.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5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6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1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58.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60.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31.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1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57.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38.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19.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36.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8.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5.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3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4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4.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80.xml"/><Relationship Id="rId3" Type="http://schemas.openxmlformats.org/officeDocument/2006/relationships/image" Target="../media/image155.png"/></Relationships>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4" name="Shape 4374"/>
        <p:cNvGrpSpPr/>
        <p:nvPr/>
      </p:nvGrpSpPr>
      <p:grpSpPr>
        <a:xfrm>
          <a:off x="0" y="0"/>
          <a:ext cx="0" cy="0"/>
          <a:chOff x="0" y="0"/>
          <a:chExt cx="0" cy="0"/>
        </a:xfrm>
      </p:grpSpPr>
      <p:sp>
        <p:nvSpPr>
          <p:cNvPr id="4375" name="Google Shape;4375;p636"/>
          <p:cNvSpPr txBox="1"/>
          <p:nvPr>
            <p:ph type="ctrTitle"/>
          </p:nvPr>
        </p:nvSpPr>
        <p:spPr>
          <a:xfrm>
            <a:off x="611187" y="2085975"/>
            <a:ext cx="7489800" cy="2752800"/>
          </a:xfrm>
          <a:prstGeom prst="rect">
            <a:avLst/>
          </a:prstGeom>
          <a:noFill/>
          <a:ln>
            <a:noFill/>
          </a:ln>
        </p:spPr>
        <p:txBody>
          <a:bodyPr anchorCtr="0" anchor="b" bIns="45700" lIns="91425" spcFirstLastPara="1" rIns="91425" wrap="square" tIns="45700">
            <a:noAutofit/>
          </a:bodyPr>
          <a:lstStyle/>
          <a:p>
            <a:pPr indent="-1587" lvl="0" marL="484187" marR="0" rtl="0" algn="r">
              <a:lnSpc>
                <a:spcPct val="100000"/>
              </a:lnSpc>
              <a:spcBef>
                <a:spcPts val="0"/>
              </a:spcBef>
              <a:spcAft>
                <a:spcPts val="0"/>
              </a:spcAft>
              <a:buClr>
                <a:schemeClr val="lt2"/>
              </a:buClr>
              <a:buSzPts val="1400"/>
              <a:buFont typeface="Arial"/>
              <a:buNone/>
            </a:pPr>
            <a:r>
              <a:rPr b="0" i="0" lang="zh-CN" sz="4300" u="none" cap="none" strike="noStrike">
                <a:solidFill>
                  <a:schemeClr val="lt2"/>
                </a:solidFill>
                <a:latin typeface="Arial"/>
                <a:ea typeface="Arial"/>
                <a:cs typeface="Arial"/>
                <a:sym typeface="Arial"/>
              </a:rPr>
              <a:t>Cyber- Bullying</a:t>
            </a: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is it?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hy does it happen?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to do about it?</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2200" u="none" cap="none" strike="noStrike">
                <a:solidFill>
                  <a:schemeClr val="lt2"/>
                </a:solidFill>
                <a:latin typeface="Arial"/>
                <a:ea typeface="Arial"/>
                <a:cs typeface="Arial"/>
                <a:sym typeface="Arial"/>
              </a:rPr>
              <a:t>If you can remember this </a:t>
            </a:r>
            <a:r>
              <a:rPr b="1" i="0" lang="zh-CN" sz="2200" u="none" cap="none" strike="noStrike">
                <a:solidFill>
                  <a:schemeClr val="lt2"/>
                </a:solidFill>
                <a:latin typeface="Times New Roman"/>
                <a:ea typeface="Times New Roman"/>
                <a:cs typeface="Times New Roman"/>
                <a:sym typeface="Times New Roman"/>
              </a:rPr>
              <a:t>WWW</a:t>
            </a:r>
            <a:r>
              <a:rPr b="0" i="0" lang="zh-CN" sz="2200" u="none" cap="none" strike="noStrike">
                <a:solidFill>
                  <a:schemeClr val="lt2"/>
                </a:solidFill>
                <a:latin typeface="Arial"/>
                <a:ea typeface="Arial"/>
                <a:cs typeface="Arial"/>
                <a:sym typeface="Arial"/>
              </a:rPr>
              <a:t> after my ten minute presentation, then this will proof that in future you will be great help for those that need it and when you get caught up in this, you will know how to deal with this serious matter. </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4300" u="none" cap="none" strike="noStrike">
                <a:solidFill>
                  <a:schemeClr val="lt2"/>
                </a:solidFill>
                <a:latin typeface="Arial"/>
                <a:ea typeface="Arial"/>
                <a:cs typeface="Arial"/>
                <a:sym typeface="Arial"/>
              </a:rPr>
              <a:t> </a:t>
            </a:r>
            <a:endParaRPr b="0" i="0" sz="4300" u="none" cap="none" strike="noStrike">
              <a:solidFill>
                <a:schemeClr val="lt2"/>
              </a:solidFill>
              <a:latin typeface="Arial"/>
              <a:ea typeface="Arial"/>
              <a:cs typeface="Arial"/>
              <a:sym typeface="Arial"/>
            </a:endParaRPr>
          </a:p>
        </p:txBody>
      </p:sp>
      <p:sp>
        <p:nvSpPr>
          <p:cNvPr id="4376" name="Google Shape;4376;p636"/>
          <p:cNvSpPr txBox="1"/>
          <p:nvPr>
            <p:ph idx="1" type="subTitle"/>
          </p:nvPr>
        </p:nvSpPr>
        <p:spPr>
          <a:xfrm>
            <a:off x="323850" y="4462463"/>
            <a:ext cx="3743400" cy="37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chemeClr val="accent2"/>
              </a:buClr>
              <a:buSzPts val="1400"/>
              <a:buFont typeface="Arial"/>
              <a:buNone/>
            </a:pPr>
            <a:r>
              <a:rPr b="0" i="0" lang="zh-CN" sz="2000" u="none" cap="none" strike="noStrike">
                <a:solidFill>
                  <a:schemeClr val="dk1"/>
                </a:solidFill>
                <a:latin typeface="Arial"/>
                <a:ea typeface="Arial"/>
                <a:cs typeface="Arial"/>
                <a:sym typeface="Arial"/>
              </a:rPr>
              <a:t>By Zahraa Hashem</a:t>
            </a:r>
            <a:endParaRPr b="0" i="0" sz="2000" u="none" cap="none" strike="noStrike">
              <a:solidFill>
                <a:schemeClr val="dk1"/>
              </a:solidFill>
              <a:latin typeface="Arial"/>
              <a:ea typeface="Arial"/>
              <a:cs typeface="Arial"/>
              <a:sym typeface="Arial"/>
            </a:endParaRPr>
          </a:p>
        </p:txBody>
      </p:sp>
      <p:pic>
        <p:nvPicPr>
          <p:cNvPr id="4377" name="Google Shape;4377;p636"/>
          <p:cNvPicPr preferRelativeResize="0"/>
          <p:nvPr/>
        </p:nvPicPr>
        <p:blipFill rotWithShape="1">
          <a:blip r:embed="rId3">
            <a:alphaModFix/>
          </a:blip>
          <a:srcRect b="0" l="0" r="0" t="0"/>
          <a:stretch/>
        </p:blipFill>
        <p:spPr>
          <a:xfrm>
            <a:off x="1547812" y="1168003"/>
            <a:ext cx="2816225" cy="11013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